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FC40-9E05-EA5D-F11E-12653BE5D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F0E69-C421-F4D7-C416-7A4233654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4D833-0868-A772-2D2E-29CCA4D0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D1EB-03F9-66DD-C588-BEA11EC1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D4594-935E-6F46-B999-3217B998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89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3676-931F-8CBF-F735-87DC862D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40E382-4A40-53E2-1A96-720238E40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BC15B-8F5D-32D9-AEB8-607606B85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7BEC1-D781-CC10-2D4F-AB7BB9FD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EC67F-4F35-88FF-6435-4F2A222C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740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304D7F-F9CF-B095-929E-E126288D1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B48F-1F57-034E-073C-55066ACBB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AE14-30F0-FEE0-08BE-DDD09428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A559D-BCBE-7AC7-EF2C-11C05101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8AC9B-741B-4D29-760B-31A99B01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9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F3BD-14BD-DA1C-4AED-46ED7C40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27DB4-3394-36E3-3902-2867E456D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E9162-3FBB-1139-E75A-C7D11159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8C14-8595-1890-2D62-F8D6CEDFC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F5FE0-1290-7052-9542-2479E5C6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75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CA4A-91CE-62C9-91C5-2F4733D2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4EF7-A2DC-04E2-3B18-EC98D5ADE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C9C54-CD89-256A-AF06-F191F488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9B41B-7697-1840-5910-F9A2C18A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73E97-085E-3CCD-4026-38F92EE7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73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1F40-2567-981C-B49F-72C88A47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0CEC-A7D5-EC5E-5870-3E75D5B67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4D358-EF99-1241-5D6A-86A96758A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DDAA4-9F3E-0943-BC91-EB0ACA6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7120B-C423-0C48-B229-ABF0DBFDB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8A0C3-CB41-AE1C-F1D5-7001A514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83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37FD-761D-4836-6C48-C970BAB8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73CA7-16C6-DE72-83B1-0743A0405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F67F9-5F14-A01F-A6A4-4BD0B33AD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E3FEE-2940-D5E9-D49C-38F0DE9A1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FDE1E6-562B-D5AB-C851-6C49D52B4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68C4C-2F13-9AD7-2024-72AEAE0C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D3800-8135-FFD6-5073-FFBCF0D8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D22A4-2BE5-DF29-F1DA-C4AB45A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96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C5B6-1EAB-A05B-77AF-EFD3C9DD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165FA-F256-E750-2DE0-F400863D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239E6-F0D4-35E9-E62A-012ECD92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D9602-AF96-F5AC-F2B4-DA327BCD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16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75446-AB97-FF04-ACBB-C95D7EED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39A9E-5B50-4E6E-8044-B34B5A3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9AA6B-9469-6C5D-C98A-5399E462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7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B813-584F-0472-2E91-C62AA1A7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978C-4DEE-1585-2B67-32782D30D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30EC1-ABC6-20DC-0269-D4B0F9441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6ECF5-8A2F-17DB-F33C-FB658932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EAF3F-093C-D7B0-16BE-F34BD039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1D4C2-72CE-AAE1-88CA-4FBAA21F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7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6414-A045-1E8C-6952-E8393E3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16919-D23D-7368-CA7D-0ACAA1E04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F91C9-D633-B9B8-5166-C434FB0C5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9DE75-B060-F470-E9A4-41B41D83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7090-4707-C284-0588-5B301C7D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84F81-5AE8-2EE7-50CA-FD724779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28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B2D12-AB3A-50B4-782B-F6236345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2A934-B6DF-B4E2-C001-5640A5CDE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2783A-9584-6DA9-CD34-C3E27AE8D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1F593-1372-4F50-823B-DBC9113AECF5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B5FB-A209-2AC1-48DB-C5723B68A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3CF01-A0A0-7C2D-FF23-B333F7E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BF731-C978-4FCF-89BA-1A209D31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7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7C38-DF86-0BA3-EB43-F113B5B4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/>
          <a:lstStyle/>
          <a:p>
            <a:r>
              <a:rPr lang="en-IN" dirty="0"/>
              <a:t>                 Day 1 : Basic HTML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5AC1BE-EF8A-BF2C-6127-318BF6D6F0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68" y="1524000"/>
            <a:ext cx="5367316" cy="46529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675F53-0E4C-ADD3-3255-F38DE419D5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0" y="1759973"/>
            <a:ext cx="6083710" cy="4416989"/>
          </a:xfrm>
        </p:spPr>
      </p:pic>
    </p:spTree>
    <p:extLst>
      <p:ext uri="{BB962C8B-B14F-4D97-AF65-F5344CB8AC3E}">
        <p14:creationId xmlns:p14="http://schemas.microsoft.com/office/powerpoint/2010/main" val="221276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AEFF-4A2D-E45E-BF57-9CE7E3AF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983"/>
            <a:ext cx="10515600" cy="1325563"/>
          </a:xfrm>
        </p:spPr>
        <p:txBody>
          <a:bodyPr/>
          <a:lstStyle/>
          <a:p>
            <a:r>
              <a:rPr lang="en-IN" dirty="0"/>
              <a:t>			Day 6 : React Practical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2FCCD8-8E16-31A4-43E2-12B0DF1A3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15" y="1464546"/>
            <a:ext cx="6882580" cy="5167311"/>
          </a:xfrm>
        </p:spPr>
      </p:pic>
    </p:spTree>
    <p:extLst>
      <p:ext uri="{BB962C8B-B14F-4D97-AF65-F5344CB8AC3E}">
        <p14:creationId xmlns:p14="http://schemas.microsoft.com/office/powerpoint/2010/main" val="261529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342-0AC1-78E3-4318-12C67B68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29"/>
            <a:ext cx="10515600" cy="1040888"/>
          </a:xfrm>
        </p:spPr>
        <p:txBody>
          <a:bodyPr/>
          <a:lstStyle/>
          <a:p>
            <a:r>
              <a:rPr lang="en-IN" dirty="0"/>
              <a:t>		Day 7 : Frontend using React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9CF87-BEE7-CF7C-C08A-FB699B709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" y="1071717"/>
            <a:ext cx="11788877" cy="5653548"/>
          </a:xfrm>
        </p:spPr>
      </p:pic>
    </p:spTree>
    <p:extLst>
      <p:ext uri="{BB962C8B-B14F-4D97-AF65-F5344CB8AC3E}">
        <p14:creationId xmlns:p14="http://schemas.microsoft.com/office/powerpoint/2010/main" val="3418277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AF7F-E83C-F479-B4DD-C1CF66DC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Day 8 : Express Practicals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FCEF78-6E80-E6C6-4249-1E3E0064F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45" y="1769806"/>
            <a:ext cx="5181600" cy="4198374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EDD320E-F017-CE93-06CC-EE876B4734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3" y="1897627"/>
            <a:ext cx="5181600" cy="4395018"/>
          </a:xfrm>
        </p:spPr>
      </p:pic>
    </p:spTree>
    <p:extLst>
      <p:ext uri="{BB962C8B-B14F-4D97-AF65-F5344CB8AC3E}">
        <p14:creationId xmlns:p14="http://schemas.microsoft.com/office/powerpoint/2010/main" val="90622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ED220ED-2377-400A-D411-F4F0C56105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08" y="766916"/>
            <a:ext cx="5343833" cy="523076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FFD5271-A281-B57A-D9D2-89D500E791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884904"/>
            <a:ext cx="5343832" cy="5230761"/>
          </a:xfrm>
        </p:spPr>
      </p:pic>
    </p:spTree>
    <p:extLst>
      <p:ext uri="{BB962C8B-B14F-4D97-AF65-F5344CB8AC3E}">
        <p14:creationId xmlns:p14="http://schemas.microsoft.com/office/powerpoint/2010/main" val="309147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2377-B3DC-ED0F-743A-89270139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"/>
            <a:ext cx="10515600" cy="1325563"/>
          </a:xfrm>
        </p:spPr>
        <p:txBody>
          <a:bodyPr/>
          <a:lstStyle/>
          <a:p>
            <a:r>
              <a:rPr lang="en-IN" dirty="0"/>
              <a:t>		Day 9 : MongoDb Practicals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E12D14-AC71-B650-D09A-DA80B291F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" y="1690688"/>
            <a:ext cx="5538019" cy="480218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551A77-BA49-68E0-9A31-8ACC6D9B40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90687"/>
            <a:ext cx="5538019" cy="5054241"/>
          </a:xfrm>
        </p:spPr>
      </p:pic>
    </p:spTree>
    <p:extLst>
      <p:ext uri="{BB962C8B-B14F-4D97-AF65-F5344CB8AC3E}">
        <p14:creationId xmlns:p14="http://schemas.microsoft.com/office/powerpoint/2010/main" val="8464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CEF5-2182-AEF3-A61D-F6DF002D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9990"/>
            <a:ext cx="10515600" cy="1119546"/>
          </a:xfrm>
        </p:spPr>
        <p:txBody>
          <a:bodyPr/>
          <a:lstStyle/>
          <a:p>
            <a:r>
              <a:rPr lang="en-IN" dirty="0"/>
              <a:t>		Day 10 : Backend Practicals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74A3BB6-F683-DFDF-B0EF-E07F001723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86347"/>
            <a:ext cx="5557684" cy="507344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E2F212-7A74-D6B3-9E27-D91C8E7137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3" y="1386348"/>
            <a:ext cx="5439697" cy="5073446"/>
          </a:xfrm>
        </p:spPr>
      </p:pic>
    </p:spTree>
    <p:extLst>
      <p:ext uri="{BB962C8B-B14F-4D97-AF65-F5344CB8AC3E}">
        <p14:creationId xmlns:p14="http://schemas.microsoft.com/office/powerpoint/2010/main" val="227422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0F84C7-DECB-9CCD-C7FD-40C0C78249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6" y="1071713"/>
            <a:ext cx="5479026" cy="514227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95536D-812C-0BDA-85CD-525A72F0D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071713"/>
            <a:ext cx="5479025" cy="5142271"/>
          </a:xfrm>
        </p:spPr>
      </p:pic>
    </p:spTree>
    <p:extLst>
      <p:ext uri="{BB962C8B-B14F-4D97-AF65-F5344CB8AC3E}">
        <p14:creationId xmlns:p14="http://schemas.microsoft.com/office/powerpoint/2010/main" val="2603126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B0B4-6DAF-1197-DA4A-4A6F65CD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Day 11, 12 : Full Stack and Git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F1BB20-4CCC-AC60-2641-CDEA02B34C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4" y="1863207"/>
            <a:ext cx="5479026" cy="462966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CDAC95-D534-12A6-0D6F-3C1A412291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63207"/>
            <a:ext cx="5479026" cy="4557258"/>
          </a:xfrm>
        </p:spPr>
      </p:pic>
    </p:spTree>
    <p:extLst>
      <p:ext uri="{BB962C8B-B14F-4D97-AF65-F5344CB8AC3E}">
        <p14:creationId xmlns:p14="http://schemas.microsoft.com/office/powerpoint/2010/main" val="3042208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756ED-E17A-D70E-43D9-19BB3978F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21110"/>
            <a:ext cx="6617110" cy="5742038"/>
          </a:xfrm>
        </p:spPr>
      </p:pic>
    </p:spTree>
    <p:extLst>
      <p:ext uri="{BB962C8B-B14F-4D97-AF65-F5344CB8AC3E}">
        <p14:creationId xmlns:p14="http://schemas.microsoft.com/office/powerpoint/2010/main" val="159617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F3E5-2B74-F4D0-0597-43F4D46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1056"/>
          </a:xfrm>
        </p:spPr>
        <p:txBody>
          <a:bodyPr/>
          <a:lstStyle/>
          <a:p>
            <a:r>
              <a:rPr lang="en-IN" dirty="0"/>
              <a:t>                      Day 2 : Basic CSS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FC6A19-60FB-FAD6-9C79-B329D84853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50" y="1494502"/>
            <a:ext cx="4879099" cy="514227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F3D850-E61D-CEB6-D1C9-A531D1C24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94502"/>
            <a:ext cx="5181600" cy="4650659"/>
          </a:xfrm>
        </p:spPr>
      </p:pic>
    </p:spTree>
    <p:extLst>
      <p:ext uri="{BB962C8B-B14F-4D97-AF65-F5344CB8AC3E}">
        <p14:creationId xmlns:p14="http://schemas.microsoft.com/office/powerpoint/2010/main" val="328974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4AF3D0-C27B-006A-D9BD-8ADAADFEAE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" y="580103"/>
            <a:ext cx="5358581" cy="559686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66345C-D7CA-BFD4-7E33-532F3F7F8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95" y="511277"/>
            <a:ext cx="3962400" cy="5665686"/>
          </a:xfrm>
        </p:spPr>
      </p:pic>
    </p:spTree>
    <p:extLst>
      <p:ext uri="{BB962C8B-B14F-4D97-AF65-F5344CB8AC3E}">
        <p14:creationId xmlns:p14="http://schemas.microsoft.com/office/powerpoint/2010/main" val="131191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997421-C817-1931-5623-94716D5233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550606"/>
            <a:ext cx="5201264" cy="605667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26FBC6-7A7B-9CE3-1DA3-B4F07BAA2C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06" y="628220"/>
            <a:ext cx="2209317" cy="4740193"/>
          </a:xfrm>
        </p:spPr>
      </p:pic>
    </p:spTree>
    <p:extLst>
      <p:ext uri="{BB962C8B-B14F-4D97-AF65-F5344CB8AC3E}">
        <p14:creationId xmlns:p14="http://schemas.microsoft.com/office/powerpoint/2010/main" val="259811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A604-0BD9-2580-04C4-DBC1516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54"/>
            <a:ext cx="10515600" cy="1325563"/>
          </a:xfrm>
        </p:spPr>
        <p:txBody>
          <a:bodyPr/>
          <a:lstStyle/>
          <a:p>
            <a:r>
              <a:rPr lang="en-IN" dirty="0"/>
              <a:t>			Day 3 : HTML &amp; CSS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AB5FDE2-16CC-DA69-AF60-D1EB961E5F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77" y="1425217"/>
            <a:ext cx="3832123" cy="510340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201C506-AE0D-0D46-C7ED-27C4022A8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425217"/>
            <a:ext cx="6449962" cy="5103402"/>
          </a:xfrm>
        </p:spPr>
      </p:pic>
    </p:spTree>
    <p:extLst>
      <p:ext uri="{BB962C8B-B14F-4D97-AF65-F5344CB8AC3E}">
        <p14:creationId xmlns:p14="http://schemas.microsoft.com/office/powerpoint/2010/main" val="208749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307C-39A0-2958-6E06-D38240F2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40"/>
            <a:ext cx="10515600" cy="1208035"/>
          </a:xfrm>
        </p:spPr>
        <p:txBody>
          <a:bodyPr/>
          <a:lstStyle/>
          <a:p>
            <a:r>
              <a:rPr lang="en-IN" dirty="0"/>
              <a:t>			Day 4 : Bootstrap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88BAF9-A405-B07A-C7A4-C08F477B41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" y="1858297"/>
            <a:ext cx="7325032" cy="415904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812F69-18E9-83C9-1565-7C7059F564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8" y="2089354"/>
            <a:ext cx="3628102" cy="3696929"/>
          </a:xfrm>
        </p:spPr>
      </p:pic>
    </p:spTree>
    <p:extLst>
      <p:ext uri="{BB962C8B-B14F-4D97-AF65-F5344CB8AC3E}">
        <p14:creationId xmlns:p14="http://schemas.microsoft.com/office/powerpoint/2010/main" val="76884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A0C11-724B-4846-F6AC-9FA3CDD97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9" y="602225"/>
            <a:ext cx="9969909" cy="5653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240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8BFB53-4995-99CC-DB83-19A0C14F0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2" y="521110"/>
            <a:ext cx="10766322" cy="6135329"/>
          </a:xfrm>
        </p:spPr>
      </p:pic>
    </p:spTree>
    <p:extLst>
      <p:ext uri="{BB962C8B-B14F-4D97-AF65-F5344CB8AC3E}">
        <p14:creationId xmlns:p14="http://schemas.microsoft.com/office/powerpoint/2010/main" val="54315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2736-82EC-81D6-591B-1C217C023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37" y="14739"/>
            <a:ext cx="10515600" cy="1080288"/>
          </a:xfrm>
        </p:spPr>
        <p:txBody>
          <a:bodyPr/>
          <a:lstStyle/>
          <a:p>
            <a:r>
              <a:rPr lang="en-IN" dirty="0"/>
              <a:t>	    Day 5 : Basic React Programming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22E510-76FD-5084-BA0A-D413D4CD1F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5" y="1406561"/>
            <a:ext cx="5181600" cy="186424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DDDBB1-4553-C500-1ADB-F487457478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92" y="1272592"/>
            <a:ext cx="5181600" cy="213217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883D2-2775-F7D8-4539-5D7E94857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4" y="3888017"/>
            <a:ext cx="5655578" cy="2856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DBFB1A-E91C-DA4F-83F9-606731D2D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706" y="3959562"/>
            <a:ext cx="4307971" cy="21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5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82</Words>
  <Application>Microsoft Office PowerPoint</Application>
  <PresentationFormat>Widescreen</PresentationFormat>
  <Paragraphs>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                 Day 1 : Basic HTML </vt:lpstr>
      <vt:lpstr>                      Day 2 : Basic CSS</vt:lpstr>
      <vt:lpstr>PowerPoint Presentation</vt:lpstr>
      <vt:lpstr>PowerPoint Presentation</vt:lpstr>
      <vt:lpstr>   Day 3 : HTML &amp; CSS</vt:lpstr>
      <vt:lpstr>   Day 4 : Bootstrap</vt:lpstr>
      <vt:lpstr>PowerPoint Presentation</vt:lpstr>
      <vt:lpstr>PowerPoint Presentation</vt:lpstr>
      <vt:lpstr>     Day 5 : Basic React Programming</vt:lpstr>
      <vt:lpstr>   Day 6 : React Practical</vt:lpstr>
      <vt:lpstr>  Day 7 : Frontend using React</vt:lpstr>
      <vt:lpstr>  Day 8 : Express Practicals</vt:lpstr>
      <vt:lpstr>PowerPoint Presentation</vt:lpstr>
      <vt:lpstr>  Day 9 : MongoDb Practicals</vt:lpstr>
      <vt:lpstr>  Day 10 : Backend Practicals </vt:lpstr>
      <vt:lpstr>PowerPoint Presentation</vt:lpstr>
      <vt:lpstr>Day 11, 12 : Full Stack and Git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Saloni Pansare</dc:creator>
  <cp:lastModifiedBy>Saloni Pansare</cp:lastModifiedBy>
  <cp:revision>1</cp:revision>
  <dcterms:created xsi:type="dcterms:W3CDTF">2025-01-25T15:25:36Z</dcterms:created>
  <dcterms:modified xsi:type="dcterms:W3CDTF">2025-01-25T17:42:03Z</dcterms:modified>
</cp:coreProperties>
</file>